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C607-649F-40FF-A3CA-E41BCCF4BD7F}" type="datetimeFigureOut">
              <a:rPr lang="sl-SI" smtClean="0"/>
              <a:t>1.6.2015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108E-54B8-4284-9813-5ADD33514B5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Jelenov</a:t>
            </a:r>
            <a:r>
              <a:rPr lang="en-US" dirty="0" smtClean="0"/>
              <a:t> </a:t>
            </a:r>
            <a:r>
              <a:rPr lang="en-US" dirty="0" err="1" smtClean="0"/>
              <a:t>studenc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nekaj</a:t>
            </a:r>
            <a:r>
              <a:rPr lang="en-US" dirty="0" smtClean="0"/>
              <a:t> </a:t>
            </a:r>
            <a:r>
              <a:rPr lang="en-US" dirty="0" err="1" smtClean="0"/>
              <a:t>fotk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našega</a:t>
            </a:r>
            <a:r>
              <a:rPr lang="en-US" dirty="0" smtClean="0"/>
              <a:t> </a:t>
            </a:r>
            <a:r>
              <a:rPr lang="en-US" dirty="0" err="1" smtClean="0"/>
              <a:t>srečanja</a:t>
            </a:r>
            <a:r>
              <a:rPr lang="en-US" dirty="0" smtClean="0"/>
              <a:t>. </a:t>
            </a:r>
            <a:r>
              <a:rPr lang="en-US" dirty="0" err="1" smtClean="0"/>
              <a:t>Bilo</a:t>
            </a:r>
            <a:r>
              <a:rPr lang="en-US" dirty="0" smtClean="0"/>
              <a:t> je res super.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Lepa</a:t>
            </a:r>
            <a:r>
              <a:rPr lang="en-US" dirty="0" smtClean="0"/>
              <a:t> </a:t>
            </a:r>
            <a:r>
              <a:rPr lang="en-US" dirty="0" err="1" smtClean="0"/>
              <a:t>barvna</a:t>
            </a:r>
            <a:r>
              <a:rPr lang="en-US" dirty="0" smtClean="0"/>
              <a:t> </a:t>
            </a:r>
            <a:r>
              <a:rPr lang="en-US" dirty="0" err="1" smtClean="0"/>
              <a:t>kombinacija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4" name="Content Placeholder 3" descr="DSC_7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7111" y="1600200"/>
            <a:ext cx="302977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</a:t>
            </a:r>
            <a:r>
              <a:rPr lang="en-US" dirty="0" err="1" smtClean="0"/>
              <a:t>zaplešimo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konec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4" name="Content Placeholder 3" descr="DSC_7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</a:t>
            </a:r>
            <a:r>
              <a:rPr lang="en-US" dirty="0" smtClean="0"/>
              <a:t> se </a:t>
            </a:r>
            <a:r>
              <a:rPr lang="en-US" dirty="0" err="1" smtClean="0"/>
              <a:t>Vlado</a:t>
            </a:r>
            <a:r>
              <a:rPr lang="en-US" dirty="0" smtClean="0"/>
              <a:t> </a:t>
            </a:r>
            <a:r>
              <a:rPr lang="en-US" dirty="0" err="1" smtClean="0"/>
              <a:t>preda</a:t>
            </a:r>
            <a:r>
              <a:rPr lang="en-US" dirty="0" smtClean="0"/>
              <a:t> </a:t>
            </a:r>
            <a:r>
              <a:rPr lang="en-US" dirty="0" err="1" smtClean="0"/>
              <a:t>plesni</a:t>
            </a:r>
            <a:r>
              <a:rPr lang="en-US" dirty="0" smtClean="0"/>
              <a:t> </a:t>
            </a:r>
            <a:r>
              <a:rPr lang="en-US" dirty="0" err="1" smtClean="0"/>
              <a:t>glasbi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4" name="Content Placeholder 3" descr="DSC_7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Evo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pogumno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startali</a:t>
            </a:r>
            <a:r>
              <a:rPr lang="en-US" dirty="0" smtClean="0"/>
              <a:t> </a:t>
            </a:r>
            <a:r>
              <a:rPr lang="en-US" dirty="0" err="1" smtClean="0"/>
              <a:t>čisto</a:t>
            </a:r>
            <a:r>
              <a:rPr lang="en-US" dirty="0" smtClean="0"/>
              <a:t> </a:t>
            </a:r>
            <a:r>
              <a:rPr lang="en-US" dirty="0" err="1" smtClean="0"/>
              <a:t>svojo</a:t>
            </a:r>
            <a:r>
              <a:rPr lang="en-US" dirty="0" smtClean="0"/>
              <a:t> </a:t>
            </a:r>
            <a:r>
              <a:rPr lang="en-US" dirty="0" err="1" smtClean="0"/>
              <a:t>smer</a:t>
            </a:r>
            <a:r>
              <a:rPr lang="en-US" dirty="0" smtClean="0"/>
              <a:t> </a:t>
            </a:r>
            <a:r>
              <a:rPr lang="en-US" dirty="0" err="1" smtClean="0"/>
              <a:t>vzpona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4" name="Content Placeholder 3" descr="DSC_7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ostankih</a:t>
            </a:r>
            <a:r>
              <a:rPr lang="en-US" dirty="0" smtClean="0"/>
              <a:t> </a:t>
            </a:r>
            <a:r>
              <a:rPr lang="en-US" dirty="0" err="1" smtClean="0"/>
              <a:t>gradu</a:t>
            </a:r>
            <a:r>
              <a:rPr lang="en-US" dirty="0" smtClean="0"/>
              <a:t> </a:t>
            </a:r>
            <a:r>
              <a:rPr lang="en-US" dirty="0" err="1" smtClean="0"/>
              <a:t>Fridrihštajn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4" name="Content Placeholder 3" descr="DSC_7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 descr="DSC_7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Selfi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Mestnem</a:t>
            </a:r>
            <a:r>
              <a:rPr lang="en-US" dirty="0" smtClean="0"/>
              <a:t> </a:t>
            </a:r>
            <a:r>
              <a:rPr lang="en-US" dirty="0" err="1" smtClean="0"/>
              <a:t>vrhu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4" name="Content Placeholder 3" descr="DSC_7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Kočevje</a:t>
            </a:r>
            <a:r>
              <a:rPr lang="en-US" dirty="0" smtClean="0"/>
              <a:t> </a:t>
            </a:r>
            <a:r>
              <a:rPr lang="en-US" dirty="0" err="1" smtClean="0"/>
              <a:t>daleč</a:t>
            </a:r>
            <a:r>
              <a:rPr lang="en-US" dirty="0" smtClean="0"/>
              <a:t> pod </a:t>
            </a:r>
            <a:r>
              <a:rPr lang="en-US" dirty="0" err="1" smtClean="0"/>
              <a:t>nami</a:t>
            </a:r>
            <a:endParaRPr lang="sl-SI" dirty="0"/>
          </a:p>
        </p:txBody>
      </p:sp>
      <p:pic>
        <p:nvPicPr>
          <p:cNvPr id="4" name="Content Placeholder 3" descr="DSC_7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Najprej</a:t>
            </a:r>
            <a:r>
              <a:rPr lang="en-US" dirty="0" smtClean="0"/>
              <a:t> </a:t>
            </a:r>
            <a:r>
              <a:rPr lang="en-US" dirty="0" err="1" smtClean="0"/>
              <a:t>ples</a:t>
            </a:r>
            <a:r>
              <a:rPr lang="en-US" dirty="0" smtClean="0"/>
              <a:t>, </a:t>
            </a:r>
            <a:r>
              <a:rPr lang="en-US" dirty="0" err="1" smtClean="0"/>
              <a:t>potem</a:t>
            </a:r>
            <a:r>
              <a:rPr lang="en-US" dirty="0" smtClean="0"/>
              <a:t> pa </a:t>
            </a:r>
            <a:r>
              <a:rPr lang="en-US" dirty="0" err="1" smtClean="0"/>
              <a:t>počitek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4" name="Content Placeholder 3" descr="DSC_7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7111" y="1600200"/>
            <a:ext cx="302977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Smo</a:t>
            </a:r>
            <a:r>
              <a:rPr lang="en-US" dirty="0" smtClean="0"/>
              <a:t> pa </a:t>
            </a:r>
            <a:r>
              <a:rPr lang="en-US" dirty="0" err="1" smtClean="0"/>
              <a:t>zaslužili</a:t>
            </a:r>
            <a:r>
              <a:rPr lang="en-US" dirty="0" smtClean="0"/>
              <a:t> </a:t>
            </a:r>
            <a:r>
              <a:rPr lang="en-US" dirty="0" err="1" smtClean="0"/>
              <a:t>kozarček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4" name="Content Placeholder 3" descr="DSC_7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Vaselo</a:t>
            </a:r>
            <a:r>
              <a:rPr lang="en-US" dirty="0" smtClean="0"/>
              <a:t> </a:t>
            </a:r>
            <a:r>
              <a:rPr lang="en-US" dirty="0" err="1" smtClean="0"/>
              <a:t>vzdušje</a:t>
            </a:r>
            <a:r>
              <a:rPr lang="en-US" dirty="0" smtClean="0"/>
              <a:t>.</a:t>
            </a:r>
            <a:endParaRPr lang="sl-SI" dirty="0"/>
          </a:p>
        </p:txBody>
      </p:sp>
      <p:pic>
        <p:nvPicPr>
          <p:cNvPr id="4" name="Content Placeholder 3" descr="DSC_7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Jelenov studenc</vt:lpstr>
      <vt:lpstr>Evo kako pogumno smo startali čisto svojo smer vzpona.</vt:lpstr>
      <vt:lpstr>Na ostankih gradu Fridrihštajn.</vt:lpstr>
      <vt:lpstr>Slide 4</vt:lpstr>
      <vt:lpstr>Selfi na Mestnem vrhu.</vt:lpstr>
      <vt:lpstr>Kočevje daleč pod nami</vt:lpstr>
      <vt:lpstr>Najprej ples, potem pa počitek.</vt:lpstr>
      <vt:lpstr>Smo pa zaslužili kozarček.</vt:lpstr>
      <vt:lpstr>Vaselo vzdušje.</vt:lpstr>
      <vt:lpstr>Lepa barvna kombinacija.</vt:lpstr>
      <vt:lpstr>Pa zaplešimo za konec.</vt:lpstr>
      <vt:lpstr>Ko se Vlado preda plesni glasbi.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Jelenov studenc</dc:title>
  <dc:creator>Moze</dc:creator>
  <cp:lastModifiedBy>Moze</cp:lastModifiedBy>
  <cp:revision>2</cp:revision>
  <dcterms:created xsi:type="dcterms:W3CDTF">2015-06-01T18:51:51Z</dcterms:created>
  <dcterms:modified xsi:type="dcterms:W3CDTF">2015-06-01T19:04:26Z</dcterms:modified>
</cp:coreProperties>
</file>